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</p:sldIdLst>
  <p:sldSz cx="10160000" cy="8394700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596" y="-90"/>
      </p:cViewPr>
      <p:guideLst>
        <p:guide orient="horz" pos="2644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07800"/>
            <a:ext cx="8636000" cy="17994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56997"/>
            <a:ext cx="7112000" cy="2145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4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36179"/>
            <a:ext cx="2286000" cy="71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36179"/>
            <a:ext cx="6688667" cy="71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08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5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394374"/>
            <a:ext cx="8636000" cy="1667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558033"/>
            <a:ext cx="8636000" cy="18363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0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79092"/>
            <a:ext cx="4489098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662208"/>
            <a:ext cx="4489098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879092"/>
            <a:ext cx="4490861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662208"/>
            <a:ext cx="4490861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50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82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47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4234"/>
            <a:ext cx="3342570" cy="1422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34235"/>
            <a:ext cx="5679722" cy="7164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756670"/>
            <a:ext cx="3342570" cy="5742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4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876290"/>
            <a:ext cx="6096000" cy="6937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50082"/>
            <a:ext cx="6096000" cy="50368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570019"/>
            <a:ext cx="6096000" cy="985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88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36177"/>
            <a:ext cx="9144000" cy="1399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58765"/>
            <a:ext cx="9144000" cy="55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780645"/>
            <a:ext cx="3217333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7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504815" cy="212407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60203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3947160" cy="212407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24620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088765" cy="105321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6613635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681728" cy="105321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371037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292344" cy="130098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38727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230495" cy="1265555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68393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044567" cy="196469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427083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Jon Treby</cp:lastModifiedBy>
  <cp:revision>2</cp:revision>
  <dcterms:created xsi:type="dcterms:W3CDTF">2012-08-30T13:56:03Z</dcterms:created>
  <dcterms:modified xsi:type="dcterms:W3CDTF">2014-11-08T15:38:17Z</dcterms:modified>
</cp:coreProperties>
</file>